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950" r:id="rId2"/>
    <p:sldId id="1257" r:id="rId3"/>
    <p:sldId id="460" r:id="rId4"/>
    <p:sldId id="477" r:id="rId5"/>
    <p:sldId id="478" r:id="rId6"/>
    <p:sldId id="545" r:id="rId7"/>
    <p:sldId id="546" r:id="rId8"/>
    <p:sldId id="547" r:id="rId9"/>
    <p:sldId id="548" r:id="rId10"/>
    <p:sldId id="552" r:id="rId11"/>
    <p:sldId id="549" r:id="rId12"/>
    <p:sldId id="550" r:id="rId13"/>
    <p:sldId id="553" r:id="rId14"/>
    <p:sldId id="551" r:id="rId15"/>
    <p:sldId id="1279" r:id="rId16"/>
    <p:sldId id="1026" r:id="rId17"/>
    <p:sldId id="1027" r:id="rId18"/>
    <p:sldId id="1028" r:id="rId19"/>
    <p:sldId id="1029" r:id="rId20"/>
    <p:sldId id="1030" r:id="rId21"/>
    <p:sldId id="1031" r:id="rId22"/>
    <p:sldId id="1032" r:id="rId23"/>
    <p:sldId id="1235" r:id="rId24"/>
    <p:sldId id="565" r:id="rId25"/>
    <p:sldId id="566" r:id="rId26"/>
    <p:sldId id="567" r:id="rId27"/>
    <p:sldId id="485" r:id="rId28"/>
    <p:sldId id="1227" r:id="rId29"/>
    <p:sldId id="1233" r:id="rId30"/>
    <p:sldId id="954" r:id="rId31"/>
    <p:sldId id="1276" r:id="rId32"/>
    <p:sldId id="1277" r:id="rId33"/>
    <p:sldId id="1278" r:id="rId34"/>
    <p:sldId id="1274" r:id="rId35"/>
    <p:sldId id="1240" r:id="rId36"/>
    <p:sldId id="256" r:id="rId37"/>
    <p:sldId id="257" r:id="rId38"/>
    <p:sldId id="258" r:id="rId39"/>
    <p:sldId id="1237" r:id="rId40"/>
    <p:sldId id="1238" r:id="rId41"/>
    <p:sldId id="1239" r:id="rId42"/>
    <p:sldId id="1122" r:id="rId43"/>
    <p:sldId id="946" r:id="rId4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257"/>
            <p14:sldId id="460"/>
            <p14:sldId id="477"/>
            <p14:sldId id="478"/>
            <p14:sldId id="545"/>
            <p14:sldId id="546"/>
            <p14:sldId id="547"/>
            <p14:sldId id="548"/>
            <p14:sldId id="552"/>
            <p14:sldId id="549"/>
            <p14:sldId id="550"/>
            <p14:sldId id="553"/>
            <p14:sldId id="551"/>
            <p14:sldId id="1279"/>
            <p14:sldId id="1026"/>
            <p14:sldId id="1027"/>
            <p14:sldId id="1028"/>
            <p14:sldId id="1029"/>
            <p14:sldId id="1030"/>
            <p14:sldId id="1031"/>
            <p14:sldId id="1032"/>
            <p14:sldId id="1235"/>
            <p14:sldId id="565"/>
            <p14:sldId id="566"/>
            <p14:sldId id="567"/>
            <p14:sldId id="485"/>
            <p14:sldId id="1227"/>
            <p14:sldId id="1233"/>
            <p14:sldId id="954"/>
            <p14:sldId id="1276"/>
            <p14:sldId id="1277"/>
            <p14:sldId id="1278"/>
            <p14:sldId id="1274"/>
            <p14:sldId id="1240"/>
            <p14:sldId id="256"/>
            <p14:sldId id="257"/>
            <p14:sldId id="258"/>
            <p14:sldId id="1237"/>
            <p14:sldId id="1238"/>
            <p14:sldId id="1239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32" autoAdjust="0"/>
    <p:restoredTop sz="82242" autoAdjust="0"/>
  </p:normalViewPr>
  <p:slideViewPr>
    <p:cSldViewPr>
      <p:cViewPr varScale="1">
        <p:scale>
          <a:sx n="96" d="100"/>
          <a:sy n="96" d="100"/>
        </p:scale>
        <p:origin x="2226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jpg>
</file>

<file path=ppt/media/image11.jpg>
</file>

<file path=ppt/media/image12.jpeg>
</file>

<file path=ppt/media/image13.jpeg>
</file>

<file path=ppt/media/image14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30/03/2025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54f6ce0c059313eb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54f6ce0c059313eb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4f6ce0c059313eb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4f6ce0c059313eb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2328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3FA94-8959-6C07-FF2B-80E8728458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CA0FB3-8EBC-E962-B466-B703100B6C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DF6858-2934-D8C8-FBCD-0FA375E6BE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DF5AFF-A0C0-E312-F31D-AD2B55AC47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5020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E30E91-2B6B-892B-99DB-9B851722EC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BEDF9C-00AF-0835-1F6B-3F84DE77F9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E51681-3531-B0CC-0CCB-5899292C43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CFCC86-C6BD-EB63-FA17-5DDA5EFEA8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58364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58256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636F7-BBE1-99D8-D85A-163CCD069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0F76D2-D7BE-D036-9DCF-AB7494F48C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513309-6CA7-C7D8-1330-EB6D8C53AF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DB10AC-17F0-9DB9-5849-B55B99F470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2604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377412-88BD-A166-E93D-A987CF6A86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E83235-492B-0966-F154-00DF440961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9311A1-669D-9444-2F04-E7A6B6C21D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35448-A58C-A4A2-660C-9E1EF509A7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64644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69436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728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5640767"/>
            <a:ext cx="5998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81332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30/03/2025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30/03/2025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30/03/2025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30/03/2025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eg"/><Relationship Id="rId4" Type="http://schemas.openxmlformats.org/officeDocument/2006/relationships/image" Target="../media/image11.jp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6th April 2025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33BF4A-7A19-DF6B-3E5B-EDB06679F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4EBF80F-BD2D-4504-FDA6-86A0FFB9D3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lift up a shout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praise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our God made a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3B8D22-9B6A-3AB7-A6E5-2A2B516F6DDE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  <p:extLst>
      <p:ext uri="{BB962C8B-B14F-4D97-AF65-F5344CB8AC3E}">
        <p14:creationId xmlns:p14="http://schemas.microsoft.com/office/powerpoint/2010/main" val="1129505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98001D-BEFE-BD02-199A-A335574E28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77B5509-E76C-AC17-1523-0E59B07336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Even if the rocks cry 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We're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drown them 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a louder shout of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Even when the battles roar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We're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praise You Lord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You are always worthy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A1AA6E-5855-5DDA-44D4-8AC95B35777E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  <p:extLst>
      <p:ext uri="{BB962C8B-B14F-4D97-AF65-F5344CB8AC3E}">
        <p14:creationId xmlns:p14="http://schemas.microsoft.com/office/powerpoint/2010/main" val="4289020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F56F3-19A2-F7FA-AEDD-C14F1944B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31A404C-0957-C0C6-585D-5F251D803B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worthy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of honour and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worthy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sing it again and again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397D06-1EC4-A4ED-DB40-F764385EF71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  <p:extLst>
      <p:ext uri="{BB962C8B-B14F-4D97-AF65-F5344CB8AC3E}">
        <p14:creationId xmlns:p14="http://schemas.microsoft.com/office/powerpoint/2010/main" val="2057781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87FA56-D776-348E-C764-4CAC2F978E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39EF33B-0154-B876-9B16-4EAF4DAF28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lift up a shout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praise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our God made a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E7DE05-4DE3-0C2F-7587-2B9FFC6018D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  <p:extLst>
      <p:ext uri="{BB962C8B-B14F-4D97-AF65-F5344CB8AC3E}">
        <p14:creationId xmlns:p14="http://schemas.microsoft.com/office/powerpoint/2010/main" val="18342327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C212D6-DA77-3F5E-9230-3425426BDD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C8B8B34-392C-7381-6603-E09FF492CB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C158C1-5657-BE41-3CAD-B65F60D108E4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  <p:extLst>
      <p:ext uri="{BB962C8B-B14F-4D97-AF65-F5344CB8AC3E}">
        <p14:creationId xmlns:p14="http://schemas.microsoft.com/office/powerpoint/2010/main" val="41079178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301475-4420-5E2D-0288-4AE7AE943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5AB7A-53A2-7AEE-9E40-9A0111B9E537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C5E309E-F1A0-9E05-311C-D1F4E508EBC5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EC6C0F23-BDC2-D638-3527-1CA14B9685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96961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Mighty Name Of Jesus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7244496</a:t>
            </a:r>
          </a:p>
          <a:p>
            <a:r>
              <a:rPr lang="en-GB" sz="1200" dirty="0">
                <a:solidFill>
                  <a:schemeClr val="bg1"/>
                </a:solidFill>
              </a:rPr>
              <a:t>Hope Darst | Jacob Sooter | Lauren Sloat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2024 Fair Trade Global Songs; Hope For The Best Songs; TBCO Publishing; Just When Publishing; So Essential Tunes; Remaining portion is unaffiliated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527249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pray into the atmosphere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Spirit of God You're here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have all authority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pray over my heart and mind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am healed by Your stripes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blood declares that I am free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15846728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In the mighty name of Jesus I pray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Calling on the power of heaven I proclaim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weapon formed against me must break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the mighty name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34989198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209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draw a permanent boundary line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enemy has no rights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come near my family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 scheme could ever undo God's plans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 matter the circumstance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cross has sealed my destiny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095156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0D405-A673-98B0-2A90-941F54D01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2313-F7B9-33C1-6128-D7251810FB60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8BED3C-0D2A-7269-76DA-4DCEE5AE1D08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CF08DAC4-09A4-35E3-DC09-128FF55C7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8527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8CF8AE-215D-4A23-841C-79813C3D6F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2F296BA-95CB-8863-72AE-0A00CCEBBF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In the mighty name of Jesus, I pray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Calling on the power of heaven I proclaim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weapon formed against me must break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the mighty name of Jesus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In the mighty name of Jesus, I know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power of fear and darkness must go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every key to every victory I hold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the mighty name of Jesus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C9E39C-5AA8-D84C-043C-D9B3C2EC5DD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7456801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C022AB-6CF3-4902-AED2-0627EF38F1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BD1DB89-80CE-8404-8172-7C237EF1B7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will not fear I will not fear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the enemy comes near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On the doorframe of my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Is the blood of Jesus Christ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not fear I will not fear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There's an army of angels here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I'm protected on all sides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By the blood of Jesus Christ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B18EFC-43FC-92CB-8AA5-6E27A0BF9EB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12267970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39C24A-CF58-3E9D-CA84-478C451460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78CDCB2-E636-58FA-DEF4-E6979F278C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In the mighty name of Jesus, I pray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Calling on the power of heaven I proclaim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weapon formed against me must break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the mighty name of Jesus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In the mighty name of Jesus, I know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power of fear and darkness must go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every key to every victory I hold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the mighty name of Jesus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D24E48-B058-5B7C-473E-50083342B70B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15002549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D0DB8A-D241-9AA9-5574-30058BCC9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731CB-B20C-0811-7B9C-3AE24AECAC15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DEE83AF-38B0-CC0F-E6EE-E767ABB401C5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E68731D5-3D98-6E1F-2D7C-85A40059D9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56687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Shout To The Lord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1406918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Darlene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Zschech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1993 Wondrous Worship (Admin. by Song Solutions www.songsolutions.org)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244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My Jesus my Saviour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Lord there is none like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of my days I want to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wonders of Your mighty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comfort my shelter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Tower of refuge and strength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every breath all that I am</a:t>
            </a:r>
          </a:p>
          <a:p>
            <a:r>
              <a:rPr lang="en-GB" sz="3600" dirty="0">
                <a:solidFill>
                  <a:schemeClr val="bg1"/>
                </a:solidFill>
              </a:rPr>
              <a:t>Never cease to worship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2785022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Shout to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earth let us 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Power and majesty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Praise to the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Mountains bow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the seas will roar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At the sound of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9705596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sing for joy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At the work of Your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Forever I'll love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Forever I'll stand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compares to the promise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have in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23104735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our God this is who He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loves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this is what He does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saves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</a:t>
            </a:r>
          </a:p>
        </p:txBody>
      </p:sp>
    </p:spTree>
    <p:extLst>
      <p:ext uri="{BB962C8B-B14F-4D97-AF65-F5344CB8AC3E}">
        <p14:creationId xmlns:p14="http://schemas.microsoft.com/office/powerpoint/2010/main" val="18070029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E58E90-C81F-0982-7C3E-0556AD09A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A8B3D-A225-5482-4D3D-A2051F05B007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FB5AEDD-814C-F8C0-5058-9988DD9875B0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C62A1301-35EA-63F6-ADDC-9B487525A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0290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Great Big God</a:t>
            </a:r>
            <a:br>
              <a:rPr lang="en-GB" sz="9600" dirty="0">
                <a:solidFill>
                  <a:schemeClr val="bg1"/>
                </a:solidFill>
              </a:rPr>
            </a:br>
            <a:endParaRPr lang="en-GB" sz="1200" dirty="0"/>
          </a:p>
          <a:p>
            <a:r>
              <a:rPr lang="en-GB" sz="1200" dirty="0">
                <a:solidFill>
                  <a:schemeClr val="bg1"/>
                </a:solidFill>
              </a:rPr>
              <a:t>CCLI Song # 3373437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Jo Hemming | Nigel Hemming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2001 Vineyard Songs (UK/Eire)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F578DA-A0F2-3576-E6DA-7D6718F291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5232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CCA42F-9183-C785-E888-307D88431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3279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17E390-71E1-03FE-29F3-985C28D37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9277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6199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C0A2A13-F97D-0E7E-2091-F01EA4A74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25" y="0"/>
            <a:ext cx="48477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4821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3D329-6146-DB16-A0F8-473DB127F5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1" y="1339851"/>
            <a:ext cx="3465438" cy="3425353"/>
          </a:xfrm>
        </p:spPr>
        <p:txBody>
          <a:bodyPr>
            <a:normAutofit/>
          </a:bodyPr>
          <a:lstStyle/>
          <a:p>
            <a:pPr algn="l"/>
            <a:r>
              <a:rPr lang="en-GB" sz="3300" dirty="0"/>
              <a:t>Grow Group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6911F-30BC-B34B-6468-F00A6CFCD0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6651" y="2470906"/>
            <a:ext cx="3465438" cy="581621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en-GB" sz="17600" dirty="0"/>
              <a:t>Grow Group 1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sz="9600" dirty="0">
                <a:solidFill>
                  <a:schemeClr val="bg1"/>
                </a:solidFill>
              </a:rPr>
              <a:t>Name: </a:t>
            </a:r>
            <a:r>
              <a:rPr lang="en-GB" sz="9600" b="1" dirty="0">
                <a:solidFill>
                  <a:schemeClr val="bg1"/>
                </a:solidFill>
              </a:rPr>
              <a:t>On YOUR MARK!</a:t>
            </a:r>
          </a:p>
        </p:txBody>
      </p:sp>
      <p:pic>
        <p:nvPicPr>
          <p:cNvPr id="4" name="Picture 3" descr="Colorized light photo effects">
            <a:extLst>
              <a:ext uri="{FF2B5EF4-FFF2-40B4-BE49-F238E27FC236}">
                <a16:creationId xmlns:a16="http://schemas.microsoft.com/office/drawing/2014/main" id="{DC944C75-EA77-229A-BB13-DCEEA7DA4F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369" r="31594" b="-1"/>
          <a:stretch/>
        </p:blipFill>
        <p:spPr>
          <a:xfrm>
            <a:off x="4671912" y="857257"/>
            <a:ext cx="4472089" cy="5143493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446959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59AD8-EA4D-EB4A-21DE-40EB92AC5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Leaders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496A3-ED88-7267-057C-91BDA4DBA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Phil &amp; Kim</a:t>
            </a:r>
          </a:p>
          <a:p>
            <a:r>
              <a:rPr lang="en-GB" dirty="0"/>
              <a:t>Maria (Mia) Warren</a:t>
            </a:r>
          </a:p>
          <a:p>
            <a:r>
              <a:rPr lang="en-GB" dirty="0"/>
              <a:t>Matthew Harrison</a:t>
            </a:r>
          </a:p>
          <a:p>
            <a:r>
              <a:rPr lang="en-GB" dirty="0"/>
              <a:t>Richard &amp; Elisa Acheampong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04529-2ABB-8119-AF29-3F88F28DF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6069-8263-4296-913A-BC2234E8D32B}" type="datetime1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0F744-A71E-1CDD-DFE3-F30A6FF82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D1FD5-1E07-0AF5-A2E0-AFFB72FEF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37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57CDCA1-1DDB-89BD-C0E7-351133008BCA}"/>
              </a:ext>
            </a:extLst>
          </p:cNvPr>
          <p:cNvSpPr txBox="1">
            <a:spLocks/>
          </p:cNvSpPr>
          <p:nvPr/>
        </p:nvSpPr>
        <p:spPr>
          <a:xfrm>
            <a:off x="1115616" y="836712"/>
            <a:ext cx="7776864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800" dirty="0" err="1">
                <a:solidFill>
                  <a:schemeClr val="bg1"/>
                </a:solidFill>
              </a:rPr>
              <a:t>Leaders</a:t>
            </a:r>
            <a:r>
              <a:rPr lang="en-GB" sz="3600" dirty="0" err="1"/>
              <a:t>s</a:t>
            </a:r>
            <a:endParaRPr lang="en-GB" sz="3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Phil &amp; Kim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Maria (Mia) Warren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Matthew Harrison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Richard &amp; Elisha Acheampong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3217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B6FBF-0C8E-1A05-7BE4-5201A40E8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Q1 into Q2 Meeting Dates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167AD923-9DED-6A02-802A-D6D87048332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58416" y="2475310"/>
          <a:ext cx="7831932" cy="2537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0644">
                  <a:extLst>
                    <a:ext uri="{9D8B030D-6E8A-4147-A177-3AD203B41FA5}">
                      <a16:colId xmlns:a16="http://schemas.microsoft.com/office/drawing/2014/main" val="1925289216"/>
                    </a:ext>
                  </a:extLst>
                </a:gridCol>
                <a:gridCol w="2610644">
                  <a:extLst>
                    <a:ext uri="{9D8B030D-6E8A-4147-A177-3AD203B41FA5}">
                      <a16:colId xmlns:a16="http://schemas.microsoft.com/office/drawing/2014/main" val="1577931946"/>
                    </a:ext>
                  </a:extLst>
                </a:gridCol>
                <a:gridCol w="2610644">
                  <a:extLst>
                    <a:ext uri="{9D8B030D-6E8A-4147-A177-3AD203B41FA5}">
                      <a16:colId xmlns:a16="http://schemas.microsoft.com/office/drawing/2014/main" val="4180680696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r>
                        <a:rPr lang="en-GB" sz="1400" dirty="0"/>
                        <a:t>Month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Date / Day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 Host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6004747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GB" sz="1400" dirty="0"/>
                        <a:t>January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Saturday 11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Maria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257806939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Wednesday 22</a:t>
                      </a:r>
                      <a:r>
                        <a:rPr lang="en-GB" sz="1400" baseline="30000" dirty="0"/>
                        <a:t>nd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Maria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174690690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GB" sz="1400" dirty="0"/>
                        <a:t>February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Saturday 8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b="1" dirty="0"/>
                        <a:t>Venue Needed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817167786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Wednesday 19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 Phil &amp; Kim  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272432069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GB" sz="1400" dirty="0"/>
                        <a:t>March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Saturday 8</a:t>
                      </a:r>
                      <a:r>
                        <a:rPr lang="en-GB" sz="1400" baseline="30000" dirty="0"/>
                        <a:t>th</a:t>
                      </a:r>
                      <a:endParaRPr lang="en-GB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Richard &amp; Elisha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222055071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Wednesday 19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b="1" dirty="0"/>
                        <a:t>Venue Needed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091362460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GB" sz="1400" dirty="0"/>
                        <a:t>April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Saturday 12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Matt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66184246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Wednesday 30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b="1" dirty="0"/>
                        <a:t>Venue Needed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651180029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1318B-E0C4-3504-2516-60605F239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6069-8263-4296-913A-BC2234E8D32B}" type="datetime1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829F2-AAED-B8CF-B0A8-1993E3376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C7B93-B69A-5655-4CEC-9520A1B3D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38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C56510-2072-1E8D-1120-D7276A99885F}"/>
              </a:ext>
            </a:extLst>
          </p:cNvPr>
          <p:cNvSpPr txBox="1"/>
          <p:nvPr/>
        </p:nvSpPr>
        <p:spPr>
          <a:xfrm>
            <a:off x="2123728" y="1556792"/>
            <a:ext cx="39806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Q1 into Q2 Meeting Dates</a:t>
            </a:r>
          </a:p>
        </p:txBody>
      </p:sp>
    </p:spTree>
    <p:extLst>
      <p:ext uri="{BB962C8B-B14F-4D97-AF65-F5344CB8AC3E}">
        <p14:creationId xmlns:p14="http://schemas.microsoft.com/office/powerpoint/2010/main" val="34252040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299625" y="857250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b="1"/>
              <a:t>Storm Walker</a:t>
            </a:r>
            <a:endParaRPr b="1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611400" y="2600263"/>
            <a:ext cx="5532600" cy="1657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/>
              <a:t>Symbolising, trust in Jesus Christ through life's storms. </a:t>
            </a:r>
            <a:endParaRPr/>
          </a:p>
          <a:p>
            <a:pPr>
              <a:spcBef>
                <a:spcPts val="0"/>
              </a:spcBef>
            </a:pPr>
            <a:r>
              <a:rPr lang="en"/>
              <a:t>Mark 4:35-41</a:t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493" y="1159763"/>
            <a:ext cx="3403898" cy="453848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6;p13">
            <a:extLst>
              <a:ext uri="{FF2B5EF4-FFF2-40B4-BE49-F238E27FC236}">
                <a16:creationId xmlns:a16="http://schemas.microsoft.com/office/drawing/2014/main" id="{770B25F0-9B2E-EF4D-B857-15FAD0A1261A}"/>
              </a:ext>
            </a:extLst>
          </p:cNvPr>
          <p:cNvSpPr txBox="1">
            <a:spLocks/>
          </p:cNvSpPr>
          <p:nvPr/>
        </p:nvSpPr>
        <p:spPr>
          <a:xfrm>
            <a:off x="2987824" y="1266107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GB" b="1" dirty="0">
                <a:solidFill>
                  <a:schemeClr val="bg1"/>
                </a:solidFill>
              </a:rPr>
              <a:t>Storm Walker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He holds us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6208157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650277" y="1024657"/>
            <a:ext cx="4758600" cy="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3600" u="sng" dirty="0">
                <a:solidFill>
                  <a:schemeClr val="bg1"/>
                </a:solidFill>
              </a:rPr>
              <a:t>Group Leaders </a:t>
            </a:r>
            <a:endParaRPr sz="3600" b="1" u="sng" dirty="0">
              <a:solidFill>
                <a:schemeClr val="bg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696" y="1828206"/>
            <a:ext cx="2101447" cy="298691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4568" y="2904450"/>
            <a:ext cx="9144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endParaRPr>
              <a:solidFill>
                <a:schemeClr val="dk2"/>
              </a:solidFill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1488" y="1767450"/>
            <a:ext cx="1714338" cy="304767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196229" y="4815125"/>
            <a:ext cx="4047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Micheal and Mwamba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3336059" y="4815125"/>
            <a:ext cx="14652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Hannah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5285932" y="4815124"/>
            <a:ext cx="42117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Wilfred and Parveen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4B9DB5-3705-042D-1952-EB594E7066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0741" y="1828205"/>
            <a:ext cx="3692913" cy="2772252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lendar with different colored squares&#10;&#10;Description automatically generated">
            <a:extLst>
              <a:ext uri="{FF2B5EF4-FFF2-40B4-BE49-F238E27FC236}">
                <a16:creationId xmlns:a16="http://schemas.microsoft.com/office/drawing/2014/main" id="{B733CD4B-9CD2-CE5D-3D33-C31E7FA5826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697" y="0"/>
            <a:ext cx="484860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590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  <a:p>
            <a:pPr lvl="0" algn="ctr">
              <a:defRPr/>
            </a:pPr>
            <a:endParaRPr lang="en-GB" dirty="0">
              <a:solidFill>
                <a:schemeClr val="bg1"/>
              </a:solidFill>
            </a:endParaRPr>
          </a:p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Surely goodness and mercy shall follow me all the days of my life, and I shall dwell in the house of the Lord forever.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He's higher than a skyscraper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And He's deeper than a submarine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He's wider than the universe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And beyond my wildest dreams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And He's known me and He's loved me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Since before the world began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How wonderful to be a part of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God's amazing plan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2825452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Thanksgiving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7199589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Nick Herbert | Taku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Mudere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| Zo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Chilengwe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Capitol CMG Genesis; Safe and Sound Music; Remaining portion is unaffiliated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274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Enter in (Enter in)</a:t>
            </a:r>
          </a:p>
          <a:p>
            <a:r>
              <a:rPr lang="en-GB" sz="3600" dirty="0">
                <a:solidFill>
                  <a:schemeClr val="bg1"/>
                </a:solidFill>
              </a:rPr>
              <a:t>His courts with praise (His courts with praise)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He is greatly (He is greatly)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be praised (To be praised)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  <p:extLst>
      <p:ext uri="{BB962C8B-B14F-4D97-AF65-F5344CB8AC3E}">
        <p14:creationId xmlns:p14="http://schemas.microsoft.com/office/powerpoint/2010/main" val="3954137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D9D591-AE3A-2618-1CD7-2DC6431062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8EB5AEE-0DF1-B4F6-151C-93F774862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lift up a shout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praise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our God made a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ED0EAE-F0CA-2A45-29DA-0790DB8B210A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2/8</a:t>
            </a:r>
          </a:p>
        </p:txBody>
      </p:sp>
    </p:spTree>
    <p:extLst>
      <p:ext uri="{BB962C8B-B14F-4D97-AF65-F5344CB8AC3E}">
        <p14:creationId xmlns:p14="http://schemas.microsoft.com/office/powerpoint/2010/main" val="1291426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7F335C-AEE2-4CC7-9C26-BD7B43C63B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28DC42F-7799-DAE4-6F0C-1323E8730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Magnify (Magnify)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His Holy Name (His Holy Name)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He is greatly (For He is greatly)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be praised (To be praised)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F542DD-D8C0-735A-9FE5-0F850BBDC1EC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  <p:extLst>
      <p:ext uri="{BB962C8B-B14F-4D97-AF65-F5344CB8AC3E}">
        <p14:creationId xmlns:p14="http://schemas.microsoft.com/office/powerpoint/2010/main" val="1756858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2982</TotalTime>
  <Words>1174</Words>
  <Application>Microsoft Office PowerPoint</Application>
  <PresentationFormat>On-screen Show (4:3)</PresentationFormat>
  <Paragraphs>242</Paragraphs>
  <Slides>43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akagi_probook</vt:lpstr>
      <vt:lpstr>Amatic SC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Grow Group 1</vt:lpstr>
      <vt:lpstr>Leaders</vt:lpstr>
      <vt:lpstr>Q1 into Q2 Meeting Dates</vt:lpstr>
      <vt:lpstr>Storm Walker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96</cp:revision>
  <dcterms:created xsi:type="dcterms:W3CDTF">2024-09-27T16:56:29Z</dcterms:created>
  <dcterms:modified xsi:type="dcterms:W3CDTF">2025-03-30T14:03:07Z</dcterms:modified>
</cp:coreProperties>
</file>

<file path=docProps/thumbnail.jpeg>
</file>